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608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329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070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825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2806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3731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4738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520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97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75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208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B82F-4436-4062-BF8C-3E8607B260C3}" type="datetimeFigureOut">
              <a:rPr lang="it-IT" smtClean="0"/>
              <a:pPr/>
              <a:t>29/12/2013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EC34-2D0E-47FF-A01D-43F4658A691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814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8861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Georges </a:t>
            </a:r>
            <a:r>
              <a:rPr lang="it-IT" sz="3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Tour (1593-1652)</a:t>
            </a:r>
          </a:p>
          <a:p>
            <a:endParaRPr lang="it-IT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84168" y="5085184"/>
            <a:ext cx="2836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neonato</a:t>
            </a:r>
            <a:endParaRPr lang="it-IT" sz="32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03259"/>
            <a:ext cx="5260323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542285" y="5743438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Olio </a:t>
            </a:r>
            <a:r>
              <a:rPr lang="it-IT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tela. Prima metà XVII sec. </a:t>
            </a:r>
            <a:r>
              <a:rPr lang="it-IT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h </a:t>
            </a:r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</a:t>
            </a:r>
            <a:r>
              <a:rPr lang="it-IT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x l </a:t>
            </a:r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</a:t>
            </a:r>
            <a:r>
              <a:rPr lang="it-IT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Rennes, </a:t>
            </a:r>
            <a:r>
              <a:rPr lang="it-IT" sz="1600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Musée</a:t>
            </a:r>
            <a:r>
              <a:rPr lang="it-IT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it-IT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Beaux-arts</a:t>
            </a:r>
            <a:endParaRPr lang="it-IT" sz="16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76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36096" y="0"/>
            <a:ext cx="3600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Accanto a lei, sulla sinistra,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profilo, 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seconda donna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regge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candela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gioco di mani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garbato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elegante. 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mano destra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protegge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fiamma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rinvia una dolce luce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volto del bambino,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dorme,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piccola bocca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aperta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respiro.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mano ripara la luce,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allo stesso tempo compie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gesto spontaneo </a:t>
            </a:r>
            <a:endParaRPr lang="it-IT" sz="2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benedizione.</a:t>
            </a:r>
          </a:p>
          <a:p>
            <a:pPr algn="ctr"/>
            <a:r>
              <a:rPr lang="it-IT" sz="2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occhi sono lucenti, commossi</a:t>
            </a:r>
            <a:r>
              <a:rPr lang="it-IT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4" r="38822"/>
          <a:stretch/>
        </p:blipFill>
        <p:spPr>
          <a:xfrm>
            <a:off x="3251" y="0"/>
            <a:ext cx="50769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886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3768" y="-10145"/>
            <a:ext cx="5464536" cy="6868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2452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00" t="38607" r="37704" b="11443"/>
          <a:stretch/>
        </p:blipFill>
        <p:spPr>
          <a:xfrm>
            <a:off x="1403648" y="-14913"/>
            <a:ext cx="6408712" cy="6887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1349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1067" b="54997"/>
          <a:stretch/>
        </p:blipFill>
        <p:spPr>
          <a:xfrm>
            <a:off x="971600" y="-44113"/>
            <a:ext cx="7191430" cy="6902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8462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90872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luce è la padrona assoluta della scena,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 regola volume, movimento, colori e linee.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 permette alle figure di esistere,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una staticità e semplicità che dà tutto lo spazio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volumi e alle forme.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L’unica fonte luminosa del dipinto è la candela,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l’intensità della luce del neonato è tale,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essere Egli stesso sorgente di luce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le donne che lo circondano.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L'abito bianco del bambino, riflettendo la luce,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effettivamente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illumina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altre figure. </a:t>
            </a:r>
          </a:p>
        </p:txBody>
      </p:sp>
    </p:spTree>
    <p:extLst>
      <p:ext uri="{BB962C8B-B14F-4D97-AF65-F5344CB8AC3E}">
        <p14:creationId xmlns:p14="http://schemas.microsoft.com/office/powerpoint/2010/main" xmlns="" val="62239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lui il soggetto del dipinto, il centro,</a:t>
            </a: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vera luce che illumina ogni uomo </a:t>
            </a:r>
            <a:r>
              <a:rPr lang="it-IT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it-IT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1,9). </a:t>
            </a:r>
            <a:endParaRPr lang="it-IT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bianche fasce lo avvolgono,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lo avvolge l’oscurità dell’ambiente,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le tenebre non prevalgono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(cfr. </a:t>
            </a:r>
            <a:r>
              <a:rPr lang="it-IT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1,5).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questa nascita e su questo bambino: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egli è luminosissimo.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160" b="4676"/>
          <a:stretch/>
        </p:blipFill>
        <p:spPr>
          <a:xfrm>
            <a:off x="1" y="3397327"/>
            <a:ext cx="9144000" cy="34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288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0"/>
            <a:ext cx="4901325" cy="68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978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4" t="50000" r="6564"/>
          <a:stretch/>
        </p:blipFill>
        <p:spPr>
          <a:xfrm>
            <a:off x="251520" y="1"/>
            <a:ext cx="867997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9568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9765" y="947"/>
            <a:ext cx="6108519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7504" y="244459"/>
            <a:ext cx="28083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tenera carne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neonato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messa in rilievo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semplificato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cappuccio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corpo completamente avvolto nelle fasce,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 solo il volto, visibile e luminoso.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un volto perfetto,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quale promana una pace sicura.</a:t>
            </a: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27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84" b="25470"/>
          <a:stretch/>
        </p:blipFill>
        <p:spPr>
          <a:xfrm>
            <a:off x="323528" y="-10731"/>
            <a:ext cx="8612534" cy="685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4149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76470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Così fu generato Gesù Cristo: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 madre Maria, essendo promessa sposa di Giuseppe,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 che andassero a vivere insieme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trovò incinta per opera dello Spirito Santo.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Giuseppe suo sposo, poiché era uomo giusto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non voleva accusarla pubblicamente, </a:t>
            </a:r>
            <a:endParaRPr lang="it-IT" sz="24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pensò </a:t>
            </a:r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ripudiarla in segreto.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Mentre però stava considerando queste cose,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ecco, gli apparve in sogno un angelo del Signore e gli disse: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"Giuseppe, figlio di Davide,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temere di prendere con te Maria, tua sposa.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Infatti il bambino che è generato in lei viene dallo Spirito Santo;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ella darà alla luce un figlio e tu lo chiamerai Gesù: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egli infatti salverà il suo popolo dai suoi peccati". 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238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210026"/>
            <a:ext cx="77048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Magi, giunti alla casa, </a:t>
            </a: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videro il Bambino e sua Madre </a:t>
            </a:r>
            <a:r>
              <a:rPr lang="it-IT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(Mt 2,11).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Null’altro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it-IT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termine del loro viaggio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approdarono a null’altro che a questo: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casa, un Bambino e la Madre. </a:t>
            </a: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prostratisi lo adorarono </a:t>
            </a:r>
            <a:r>
              <a:rPr lang="it-IT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(Mt 2,11). </a:t>
            </a:r>
            <a:endParaRPr lang="it-IT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Cercare Dio e trovare l’uomo.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Contemplarlo nella carne che ha scelto come sua,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nell’umanità che è diventata sua.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Egli non è lontano da noi.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noi,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stupiti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riconosciamo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adoriamo.</a:t>
            </a:r>
          </a:p>
        </p:txBody>
      </p:sp>
    </p:spTree>
    <p:extLst>
      <p:ext uri="{BB962C8B-B14F-4D97-AF65-F5344CB8AC3E}">
        <p14:creationId xmlns:p14="http://schemas.microsoft.com/office/powerpoint/2010/main" xmlns="" val="44721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78" y="0"/>
            <a:ext cx="854644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6552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980728"/>
            <a:ext cx="7200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Tutto questo è avvenuto perché si compisse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ciò che era stato detto dal Signore per mezzo del profeta: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"Ecco, la vergine concepirà e darà alla luce un figlio: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lui sarà dato il nome di Emmanuele", </a:t>
            </a:r>
            <a:endParaRPr lang="it-IT" sz="24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 "Dio con noi".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si destò dal sonno,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Giuseppe fece come gli aveva ordinato </a:t>
            </a:r>
            <a:endParaRPr lang="it-IT" sz="24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l'angelo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Signore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prese con sé la sua sposa;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senza che egli la conoscesse,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ella diede alla luce un figlio ed egli lo chiamò Gesù.</a:t>
            </a:r>
          </a:p>
          <a:p>
            <a:pPr algn="ctr"/>
            <a:endParaRPr lang="it-IT" sz="24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1,18-21</a:t>
            </a:r>
            <a:endParaRPr lang="it-IT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3159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78" y="0"/>
            <a:ext cx="854644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9783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548680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Sembra una scena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qualsiasi maternità umana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tempo qualsiasi: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ci sono aureole, angeli, segni particolari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dicono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alcunché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religioso.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Eppure l’atmosfera solenne,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contemplazione e la serenità dei volti delle due donne,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ammirano, stupite, adoranti il bambino,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senza possederlo,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spiritualizzano la scena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trasformano nel racconto della maternità divina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insieme ci raccontano la divinità di ogni maternità,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quale sacralità sia insita in ogni vita che nasce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05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551" y="2924944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figure semplicemente esistono,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avvolte da un’oscurità serena,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capace di indicare la luce,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la tenerezza dei loro sguardi.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donne, sedute nella penombra,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riempiono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intero lo spazio scenico.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loro vestiti  sono composti con una tecnica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molto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vicina al puntinismo: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 minuti punti di colore in varie sfumature.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7025"/>
          <a:stretch/>
        </p:blipFill>
        <p:spPr>
          <a:xfrm>
            <a:off x="-1" y="95534"/>
            <a:ext cx="9150049" cy="246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126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458" y="612844"/>
            <a:ext cx="45365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donna di fronte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all’osservatore</a:t>
            </a: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vestita di rosso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un’espressione dolce e assorta,</a:t>
            </a: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Madre: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tiene in grembo il Bimbo, 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custodisce e, insieme,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ostende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Vergine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 sguardo interiore,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quello di chi vede ascoltando</a:t>
            </a:r>
          </a:p>
          <a:p>
            <a:pPr algn="ctr"/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tutte le cose</a:t>
            </a:r>
          </a:p>
          <a:p>
            <a:pPr algn="ctr"/>
            <a:r>
              <a:rPr lang="it-IT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meditandole nel suo cuore </a:t>
            </a:r>
            <a:endParaRPr lang="it-IT" sz="24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 2,19).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17" r="2093"/>
          <a:stretch/>
        </p:blipFill>
        <p:spPr>
          <a:xfrm>
            <a:off x="4299044" y="0"/>
            <a:ext cx="484495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95813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0"/>
            <a:ext cx="590277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9438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1" t="3184" b="32139"/>
          <a:stretch/>
        </p:blipFill>
        <p:spPr>
          <a:xfrm>
            <a:off x="395536" y="-22906"/>
            <a:ext cx="8241302" cy="6880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2605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617</Words>
  <Application>Microsoft Office PowerPoint</Application>
  <PresentationFormat>Presentazione su schermo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pc</cp:lastModifiedBy>
  <cp:revision>8</cp:revision>
  <dcterms:created xsi:type="dcterms:W3CDTF">2013-12-29T11:00:40Z</dcterms:created>
  <dcterms:modified xsi:type="dcterms:W3CDTF">2013-12-29T19:34:20Z</dcterms:modified>
</cp:coreProperties>
</file>